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6"/>
  </p:notesMasterIdLst>
  <p:sldIdLst>
    <p:sldId id="258" r:id="rId3"/>
    <p:sldId id="431" r:id="rId4"/>
    <p:sldId id="439" r:id="rId5"/>
    <p:sldId id="438" r:id="rId6"/>
    <p:sldId id="433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16" r:id="rId24"/>
    <p:sldId id="412" r:id="rId25"/>
    <p:sldId id="409" r:id="rId26"/>
    <p:sldId id="411" r:id="rId27"/>
    <p:sldId id="410" r:id="rId28"/>
    <p:sldId id="400" r:id="rId29"/>
    <p:sldId id="401" r:id="rId30"/>
    <p:sldId id="441" r:id="rId31"/>
    <p:sldId id="404" r:id="rId32"/>
    <p:sldId id="402" r:id="rId33"/>
    <p:sldId id="259" r:id="rId34"/>
    <p:sldId id="260" r:id="rId3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16" name="Registrazione schermo 15">
            <a:hlinkClick r:id="" action="ppaction://media"/>
            <a:extLst>
              <a:ext uri="{FF2B5EF4-FFF2-40B4-BE49-F238E27FC236}">
                <a16:creationId xmlns:a16="http://schemas.microsoft.com/office/drawing/2014/main" id="{B61AB6DA-4585-4C70-8B13-4BB546BC2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81" t="936" r="9609" b="1161"/>
          <a:stretch/>
        </p:blipFill>
        <p:spPr>
          <a:xfrm>
            <a:off x="1451112" y="1390606"/>
            <a:ext cx="6241775" cy="44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278314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08E4C-21A6-2D44-A375-84E6692FC944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B2C0B-5097-AD4C-94EC-3E904BBC79F5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1" name="Picture 2" descr="Work in progress - exibart.com">
            <a:extLst>
              <a:ext uri="{FF2B5EF4-FFF2-40B4-BE49-F238E27FC236}">
                <a16:creationId xmlns:a16="http://schemas.microsoft.com/office/drawing/2014/main" id="{384DB7AE-186E-7940-9612-C185C061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EE5880-09FC-4B44-98C5-BEE4CC5F7741}"/>
              </a:ext>
            </a:extLst>
          </p:cNvPr>
          <p:cNvSpPr txBox="1"/>
          <p:nvPr/>
        </p:nvSpPr>
        <p:spPr>
          <a:xfrm>
            <a:off x="247189" y="5301074"/>
            <a:ext cx="6654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targhet sono bambini -&gt; controllo con il test sugli insegnanti</a:t>
            </a:r>
          </a:p>
        </p:txBody>
      </p:sp>
      <p:pic>
        <p:nvPicPr>
          <p:cNvPr id="4098" name="Picture 2" descr="Personaggi simpatici bambini arrabbiati | Vettore Premium">
            <a:extLst>
              <a:ext uri="{FF2B5EF4-FFF2-40B4-BE49-F238E27FC236}">
                <a16:creationId xmlns:a16="http://schemas.microsoft.com/office/drawing/2014/main" id="{2A03860D-0DFC-DE49-869C-E229A25C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4284450"/>
            <a:ext cx="1746488" cy="16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98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2926061" y="5416745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12375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1030</Words>
  <Application>Microsoft Macintosh PowerPoint</Application>
  <PresentationFormat>On-screen Show (4:3)</PresentationFormat>
  <Paragraphs>253</Paragraphs>
  <Slides>33</Slides>
  <Notes>10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PowerPoint Presentation</vt:lpstr>
      <vt:lpstr>Introduzione</vt:lpstr>
      <vt:lpstr>Progressi giochi</vt:lpstr>
      <vt:lpstr>Progressi giochi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Analisi dei dati</vt:lpstr>
      <vt:lpstr>Analisi dei dati</vt:lpstr>
      <vt:lpstr>Analisi dei dati</vt:lpstr>
      <vt:lpstr>Progetti Futuri</vt:lpstr>
      <vt:lpstr>Progetti Futuri</vt:lpstr>
      <vt:lpstr>PowerPoint Presentation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Nicoló Bruna</cp:lastModifiedBy>
  <cp:revision>57</cp:revision>
  <dcterms:created xsi:type="dcterms:W3CDTF">2021-05-10T14:21:25Z</dcterms:created>
  <dcterms:modified xsi:type="dcterms:W3CDTF">2021-05-24T15:00:46Z</dcterms:modified>
</cp:coreProperties>
</file>